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Montserrat Black" panose="020B0604020202020204" charset="-18"/>
      <p:bold r:id="rId11"/>
      <p:boldItalic r:id="rId12"/>
    </p:embeddedFont>
    <p:embeddedFont>
      <p:font typeface="Impact" panose="020B0806030902050204" pitchFamily="34" charset="0"/>
      <p:regular r:id="rId13"/>
    </p:embeddedFont>
    <p:embeddedFont>
      <p:font typeface="Montserrat" panose="020B0604020202020204" charset="-18"/>
      <p:regular r:id="rId14"/>
      <p:bold r:id="rId15"/>
      <p:italic r:id="rId16"/>
      <p:boldItalic r:id="rId17"/>
    </p:embeddedFont>
    <p:embeddedFont>
      <p:font typeface="Montserrat ExtraBold" panose="020B0604020202020204" charset="-18"/>
      <p:bold r:id="rId18"/>
      <p:boldItalic r:id="rId19"/>
    </p:embeddedFont>
    <p:embeddedFont>
      <p:font typeface="Montserrat Thin" panose="020B0604020202020204" charset="-18"/>
      <p:regular r:id="rId20"/>
      <p:bold r:id="rId21"/>
      <p:italic r:id="rId22"/>
      <p:boldItalic r:id="rId23"/>
    </p:embeddedFont>
    <p:embeddedFont>
      <p:font typeface="Lexend" panose="020B0604020202020204" charset="-18"/>
      <p:regular r:id="rId24"/>
      <p:bold r:id="rId25"/>
    </p:embeddedFont>
    <p:embeddedFont>
      <p:font typeface="Lexend SemiBold" panose="020B0604020202020204" charset="-18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7941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05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93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9237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69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05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81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374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8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358400" y="2276325"/>
            <a:ext cx="8470800" cy="1264200"/>
          </a:xfrm>
          <a:prstGeom prst="roundRect">
            <a:avLst>
              <a:gd name="adj" fmla="val 0"/>
            </a:avLst>
          </a:prstGeom>
          <a:solidFill>
            <a:srgbClr val="D9D9D9">
              <a:alpha val="59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0" y="2266050"/>
            <a:ext cx="81561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ro" sz="34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PROIECTUL ERASMUS+ VET</a:t>
            </a:r>
            <a:r>
              <a:rPr lang="ro"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01700" y="2840000"/>
            <a:ext cx="20460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o" sz="1400" b="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ANUL II, secția arhitectură</a:t>
            </a:r>
            <a:endParaRPr sz="1400" b="0" i="0" u="none" strike="noStrike" cap="non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2850" y="-183900"/>
            <a:ext cx="5943750" cy="53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0900" y="-315856"/>
            <a:ext cx="4382073" cy="328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l="-1190" r="1189"/>
          <a:stretch/>
        </p:blipFill>
        <p:spPr>
          <a:xfrm>
            <a:off x="4762138" y="2039237"/>
            <a:ext cx="5094632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-1102850" y="3007025"/>
            <a:ext cx="5865000" cy="214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 flipH="1">
            <a:off x="127200" y="3234275"/>
            <a:ext cx="4444800" cy="1685700"/>
          </a:xfrm>
          <a:prstGeom prst="rect">
            <a:avLst/>
          </a:prstGeom>
          <a:noFill/>
          <a:ln>
            <a:noFill/>
          </a:ln>
          <a:effectLst>
            <a:outerShdw blurRad="114300" dist="28575" dir="3180000" algn="bl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o" sz="47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Bariera unei</a:t>
            </a:r>
            <a:endParaRPr sz="47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3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o" sz="472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limbi străine</a:t>
            </a:r>
            <a:endParaRPr sz="4720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4690400" y="-315850"/>
            <a:ext cx="150900" cy="573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/>
          <p:nvPr/>
        </p:nvSpPr>
        <p:spPr>
          <a:xfrm rot="5400000">
            <a:off x="7551925" y="-901650"/>
            <a:ext cx="150900" cy="573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/>
          <p:nvPr/>
        </p:nvSpPr>
        <p:spPr>
          <a:xfrm rot="5400000">
            <a:off x="6495400" y="2129975"/>
            <a:ext cx="150900" cy="573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 txBox="1"/>
          <p:nvPr/>
        </p:nvSpPr>
        <p:spPr>
          <a:xfrm rot="-5400000">
            <a:off x="2825700" y="493750"/>
            <a:ext cx="39609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o" sz="1400" b="0" i="0" u="none" strike="noStrike" cap="none">
                <a:solidFill>
                  <a:schemeClr val="lt1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bariera unei the barrier of </a:t>
            </a:r>
            <a:endParaRPr sz="1400" b="0" i="0" u="none" strike="noStrike" cap="none">
              <a:solidFill>
                <a:schemeClr val="lt1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5239350" y="1763700"/>
            <a:ext cx="402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o" sz="1400" b="0" i="0" u="none" strike="noStrike" cap="none">
                <a:solidFill>
                  <a:schemeClr val="lt1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idioma extranjero lingua straniera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52400"/>
            <a:ext cx="8703473" cy="571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l="21875" r="21874"/>
          <a:stretch/>
        </p:blipFill>
        <p:spPr>
          <a:xfrm>
            <a:off x="5717750" y="0"/>
            <a:ext cx="3887626" cy="518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t="27047" b="5096"/>
          <a:stretch/>
        </p:blipFill>
        <p:spPr>
          <a:xfrm>
            <a:off x="-98200" y="2960825"/>
            <a:ext cx="4760124" cy="24227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4572000" y="2935475"/>
            <a:ext cx="4674300" cy="242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5"/>
          <p:cNvSpPr/>
          <p:nvPr/>
        </p:nvSpPr>
        <p:spPr>
          <a:xfrm rot="-929219">
            <a:off x="3981014" y="2293064"/>
            <a:ext cx="1833575" cy="1682913"/>
          </a:xfrm>
          <a:prstGeom prst="sun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705450" y="2848163"/>
            <a:ext cx="4280400" cy="57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o" sz="4820" b="1">
                <a:solidFill>
                  <a:schemeClr val="lt2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Impactul unei</a:t>
            </a:r>
            <a:endParaRPr sz="4820" b="1">
              <a:solidFill>
                <a:schemeClr val="lt2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3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o" sz="4820" b="1">
                <a:solidFill>
                  <a:schemeClr val="lt2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țări străine</a:t>
            </a:r>
            <a:endParaRPr sz="4820" b="1">
              <a:solidFill>
                <a:schemeClr val="lt2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8703475" y="2625300"/>
            <a:ext cx="762000" cy="762000"/>
          </a:xfrm>
          <a:prstGeom prst="sun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l="34075"/>
          <a:stretch/>
        </p:blipFill>
        <p:spPr>
          <a:xfrm>
            <a:off x="0" y="-37637"/>
            <a:ext cx="2580276" cy="52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6088" y="2218964"/>
            <a:ext cx="2213238" cy="295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l="53033"/>
          <a:stretch/>
        </p:blipFill>
        <p:spPr>
          <a:xfrm>
            <a:off x="6819825" y="-464909"/>
            <a:ext cx="2580276" cy="412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6">
            <a:alphaModFix/>
          </a:blip>
          <a:srcRect l="15917" t="6217" r="21586"/>
          <a:stretch/>
        </p:blipFill>
        <p:spPr>
          <a:xfrm>
            <a:off x="5205150" y="2207750"/>
            <a:ext cx="4242975" cy="29734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/>
          <p:nvPr/>
        </p:nvSpPr>
        <p:spPr>
          <a:xfrm rot="-5187211">
            <a:off x="2114049" y="-171585"/>
            <a:ext cx="2702692" cy="2522838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 rot="-4731459">
            <a:off x="5017984" y="150738"/>
            <a:ext cx="2563534" cy="1891833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658175" y="-77650"/>
            <a:ext cx="4322100" cy="12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ro" sz="3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Așteptările noastre- experiența pe plan profesional</a:t>
            </a:r>
            <a:endParaRPr sz="34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25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5275" y="0"/>
            <a:ext cx="6857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/>
          <p:nvPr/>
        </p:nvSpPr>
        <p:spPr>
          <a:xfrm>
            <a:off x="4912425" y="3660600"/>
            <a:ext cx="5966400" cy="155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4588325" y="3802250"/>
            <a:ext cx="4993500" cy="16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3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20"/>
              <a:buFont typeface="Arial"/>
              <a:buNone/>
            </a:pPr>
            <a:r>
              <a:rPr lang="ro" sz="462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Lexend SemiBold"/>
                <a:ea typeface="Lexend SemiBold"/>
                <a:cs typeface="Lexend SemiBold"/>
                <a:sym typeface="Lexend SemiBold"/>
              </a:rPr>
              <a:t>problemelor</a:t>
            </a:r>
            <a:endParaRPr sz="4620" b="0" i="0" u="none" strike="noStrike" cap="none">
              <a:solidFill>
                <a:schemeClr val="lt1"/>
              </a:solidFill>
              <a:highlight>
                <a:schemeClr val="dk1"/>
              </a:highlight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marL="0" marR="0" lvl="0" indent="3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20"/>
              <a:buFont typeface="Arial"/>
              <a:buNone/>
            </a:pPr>
            <a:endParaRPr sz="4620" b="0" i="0" u="none" strike="noStrike" cap="none">
              <a:solidFill>
                <a:schemeClr val="lt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-1023425" y="3628750"/>
            <a:ext cx="4752000" cy="1514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2892400" y="4052725"/>
            <a:ext cx="1026575" cy="666750"/>
          </a:xfrm>
          <a:prstGeom prst="flowChartOnlineStorag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0" y="3788275"/>
            <a:ext cx="37572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3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sz="4620" b="0" i="0" u="none" strike="noStrike" cap="none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Rezolvarea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4596325" y="4075950"/>
            <a:ext cx="730200" cy="719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3569750" y="4680025"/>
            <a:ext cx="582000" cy="5310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3569750" y="3628750"/>
            <a:ext cx="582000" cy="5310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109000" y="3388850"/>
            <a:ext cx="582000" cy="531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8342825" y="3388850"/>
            <a:ext cx="582000" cy="5310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3025" y="-209050"/>
            <a:ext cx="2323751" cy="413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t="50248"/>
          <a:stretch/>
        </p:blipFill>
        <p:spPr>
          <a:xfrm>
            <a:off x="6668038" y="3343350"/>
            <a:ext cx="2713726" cy="18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5">
            <a:alphaModFix/>
          </a:blip>
          <a:srcRect l="15982" t="20432" r="24845"/>
          <a:stretch/>
        </p:blipFill>
        <p:spPr>
          <a:xfrm>
            <a:off x="3789600" y="2083800"/>
            <a:ext cx="3073426" cy="309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11912" y="474725"/>
            <a:ext cx="4201525" cy="54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 rotWithShape="1">
          <a:blip r:embed="rId7">
            <a:alphaModFix/>
          </a:blip>
          <a:srcRect r="15796"/>
          <a:stretch/>
        </p:blipFill>
        <p:spPr>
          <a:xfrm>
            <a:off x="2778400" y="-209050"/>
            <a:ext cx="4084625" cy="22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/>
          <p:nvPr/>
        </p:nvSpPr>
        <p:spPr>
          <a:xfrm>
            <a:off x="-772575" y="-569300"/>
            <a:ext cx="4191000" cy="265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8"/>
          <p:cNvSpPr txBox="1"/>
          <p:nvPr/>
        </p:nvSpPr>
        <p:spPr>
          <a:xfrm>
            <a:off x="-60450" y="572000"/>
            <a:ext cx="34986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ro" sz="37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Comunicarea în grup</a:t>
            </a:r>
            <a:endParaRPr sz="39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/>
          <p:cNvPicPr preferRelativeResize="0"/>
          <p:nvPr/>
        </p:nvPicPr>
        <p:blipFill rotWithShape="1">
          <a:blip r:embed="rId3">
            <a:alphaModFix/>
          </a:blip>
          <a:srcRect l="8900" r="24970"/>
          <a:stretch/>
        </p:blipFill>
        <p:spPr>
          <a:xfrm>
            <a:off x="-48075" y="3088975"/>
            <a:ext cx="2158400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4">
            <a:alphaModFix/>
          </a:blip>
          <a:srcRect t="15391" r="21733" b="42236"/>
          <a:stretch/>
        </p:blipFill>
        <p:spPr>
          <a:xfrm>
            <a:off x="0" y="1972225"/>
            <a:ext cx="1510900" cy="145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8075" y="43627"/>
            <a:ext cx="3669824" cy="202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6">
            <a:alphaModFix/>
          </a:blip>
          <a:srcRect r="11472"/>
          <a:stretch/>
        </p:blipFill>
        <p:spPr>
          <a:xfrm>
            <a:off x="3668150" y="-94125"/>
            <a:ext cx="1648551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7">
            <a:alphaModFix/>
          </a:blip>
          <a:srcRect l="8941"/>
          <a:stretch/>
        </p:blipFill>
        <p:spPr>
          <a:xfrm>
            <a:off x="2140787" y="2869550"/>
            <a:ext cx="1758425" cy="251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27038" y="2322115"/>
            <a:ext cx="2780873" cy="116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9">
            <a:alphaModFix/>
          </a:blip>
          <a:srcRect l="49450" t="33022" r="7318" b="9504"/>
          <a:stretch/>
        </p:blipFill>
        <p:spPr>
          <a:xfrm>
            <a:off x="3711275" y="3368225"/>
            <a:ext cx="3025176" cy="202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10">
            <a:alphaModFix/>
          </a:blip>
          <a:srcRect l="7890" t="6791" r="10754" b="6575"/>
          <a:stretch/>
        </p:blipFill>
        <p:spPr>
          <a:xfrm>
            <a:off x="5482050" y="88925"/>
            <a:ext cx="3730625" cy="223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34100" y="2091708"/>
            <a:ext cx="2110851" cy="97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12">
            <a:alphaModFix/>
          </a:blip>
          <a:srcRect l="33305" t="32501" r="47079" b="8341"/>
          <a:stretch/>
        </p:blipFill>
        <p:spPr>
          <a:xfrm rot="5400000">
            <a:off x="7131261" y="3132075"/>
            <a:ext cx="1572427" cy="2502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/>
          <p:nvPr/>
        </p:nvSpPr>
        <p:spPr>
          <a:xfrm>
            <a:off x="3714750" y="3325350"/>
            <a:ext cx="3025200" cy="41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3668150" y="2339054"/>
            <a:ext cx="3669900" cy="17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o" sz="3100" b="1" i="0" u="none" strike="noStrike" cap="non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Realizarea</a:t>
            </a:r>
            <a:endParaRPr sz="3100" b="1" i="0" u="none" strike="noStrike" cap="non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o" sz="3100" b="1" i="0" u="none" strike="noStrike" cap="non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practică </a:t>
            </a:r>
            <a:endParaRPr sz="3100" b="1" i="0" u="none" strike="noStrike" cap="non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o" sz="3100" b="1" i="0" u="none" strike="noStrike" cap="non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 proiectului</a:t>
            </a:r>
            <a:endParaRPr sz="3100" b="1" i="0" u="none" strike="noStrike" cap="none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100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0175" y="2409725"/>
            <a:ext cx="3693824" cy="277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1775" y="-152399"/>
            <a:ext cx="2207101" cy="294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31775" y="2730933"/>
            <a:ext cx="1809423" cy="241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8867" y="0"/>
            <a:ext cx="3216760" cy="241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/>
          <p:nvPr/>
        </p:nvSpPr>
        <p:spPr>
          <a:xfrm>
            <a:off x="-379950" y="-251800"/>
            <a:ext cx="4111800" cy="222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0"/>
          <p:cNvSpPr txBox="1"/>
          <p:nvPr/>
        </p:nvSpPr>
        <p:spPr>
          <a:xfrm>
            <a:off x="92075" y="86850"/>
            <a:ext cx="31962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ro" sz="38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Impactul mobilității Erasmus</a:t>
            </a:r>
            <a:endParaRPr sz="38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Office PowerPoint</Application>
  <PresentationFormat>On-screen Show (16:9)</PresentationFormat>
  <Paragraphs>16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Montserrat Black</vt:lpstr>
      <vt:lpstr>Impact</vt:lpstr>
      <vt:lpstr>Montserrat</vt:lpstr>
      <vt:lpstr>Montserrat ExtraBold</vt:lpstr>
      <vt:lpstr>Arial</vt:lpstr>
      <vt:lpstr>Montserrat Thin</vt:lpstr>
      <vt:lpstr>Lexend</vt:lpstr>
      <vt:lpstr>Lexend SemiBold</vt:lpstr>
      <vt:lpstr>Simple Light</vt:lpstr>
      <vt:lpstr>PowerPoint Presentation</vt:lpstr>
      <vt:lpstr>Bariera unei limbi străine</vt:lpstr>
      <vt:lpstr>Impactul unei țări străine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mihaela</dc:creator>
  <cp:lastModifiedBy>mihaela</cp:lastModifiedBy>
  <cp:revision>1</cp:revision>
  <dcterms:modified xsi:type="dcterms:W3CDTF">2023-11-28T08:28:12Z</dcterms:modified>
</cp:coreProperties>
</file>